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493" r:id="rId3"/>
    <p:sldId id="512" r:id="rId5"/>
    <p:sldId id="519" r:id="rId6"/>
    <p:sldId id="520" r:id="rId7"/>
    <p:sldId id="521" r:id="rId8"/>
    <p:sldId id="522" r:id="rId9"/>
    <p:sldId id="524" r:id="rId10"/>
    <p:sldId id="523" r:id="rId11"/>
    <p:sldId id="530" r:id="rId12"/>
    <p:sldId id="535" r:id="rId13"/>
    <p:sldId id="525" r:id="rId14"/>
    <p:sldId id="528" r:id="rId15"/>
    <p:sldId id="529" r:id="rId16"/>
    <p:sldId id="51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4817" autoAdjust="0"/>
  </p:normalViewPr>
  <p:slideViewPr>
    <p:cSldViewPr snapToGrid="0" showGuides="1">
      <p:cViewPr varScale="1">
        <p:scale>
          <a:sx n="108" d="100"/>
          <a:sy n="108" d="100"/>
        </p:scale>
        <p:origin x="1146" y="120"/>
      </p:cViewPr>
      <p:guideLst>
        <p:guide orient="horz" pos="2183"/>
        <p:guide pos="3840"/>
        <p:guide pos="14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>
            <a:fillRect/>
          </a:stretch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/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/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  <a:endParaRPr lang="zh-CN" altLang="en-US" sz="1100" spc="3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grpSp>
          <p:nvGrpSpPr>
            <p:cNvPr id="61" name="组合 60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/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/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/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/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/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80" name="平行四边形 79"/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/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/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/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/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/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/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/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/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/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/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/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/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/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/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/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/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/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/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/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/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  <a:endParaRPr lang="zh-CN" altLang="en-US" sz="1100" spc="3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grpSp>
          <p:nvGrpSpPr>
            <p:cNvPr id="59" name="组合 58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/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/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142" name="矩形 141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52" name="矩形 51"/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/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/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-1" fmla="*/ 12192000 w 12192000"/>
              <a:gd name="connsiteY0-2" fmla="*/ 0 h 1730415"/>
              <a:gd name="connsiteX1-3" fmla="*/ 6096000 w 12192000"/>
              <a:gd name="connsiteY1-4" fmla="*/ 219919 h 1730415"/>
              <a:gd name="connsiteX2-5" fmla="*/ 0 w 12192000"/>
              <a:gd name="connsiteY2-6" fmla="*/ 0 h 1730415"/>
              <a:gd name="connsiteX3-7" fmla="*/ 0 w 12192000"/>
              <a:gd name="connsiteY3-8" fmla="*/ 1730415 h 1730415"/>
              <a:gd name="connsiteX4-9" fmla="*/ 6096000 w 12192000"/>
              <a:gd name="connsiteY4-10" fmla="*/ 1730415 h 1730415"/>
              <a:gd name="connsiteX5-11" fmla="*/ 12192000 w 12192000"/>
              <a:gd name="connsiteY5-12" fmla="*/ 1730415 h 1730415"/>
              <a:gd name="connsiteX6" fmla="*/ 12192000 w 12192000"/>
              <a:gd name="connsiteY6" fmla="*/ 0 h 1730415"/>
              <a:gd name="connsiteX0-13" fmla="*/ 12192000 w 12192000"/>
              <a:gd name="connsiteY0-14" fmla="*/ 0 h 1730415"/>
              <a:gd name="connsiteX1-15" fmla="*/ 6096000 w 12192000"/>
              <a:gd name="connsiteY1-16" fmla="*/ 219919 h 1730415"/>
              <a:gd name="connsiteX2-17" fmla="*/ 0 w 12192000"/>
              <a:gd name="connsiteY2-18" fmla="*/ 0 h 1730415"/>
              <a:gd name="connsiteX3-19" fmla="*/ 0 w 12192000"/>
              <a:gd name="connsiteY3-20" fmla="*/ 1730415 h 1730415"/>
              <a:gd name="connsiteX4-21" fmla="*/ 6096000 w 12192000"/>
              <a:gd name="connsiteY4-22" fmla="*/ 1730415 h 1730415"/>
              <a:gd name="connsiteX5-23" fmla="*/ 12192000 w 12192000"/>
              <a:gd name="connsiteY5-24" fmla="*/ 1730415 h 1730415"/>
              <a:gd name="connsiteX6-25" fmla="*/ 12192000 w 12192000"/>
              <a:gd name="connsiteY6-26" fmla="*/ 0 h 1730415"/>
              <a:gd name="connsiteX0-27" fmla="*/ 12192000 w 12192000"/>
              <a:gd name="connsiteY0-28" fmla="*/ 0 h 1730415"/>
              <a:gd name="connsiteX1-29" fmla="*/ 6096000 w 12192000"/>
              <a:gd name="connsiteY1-30" fmla="*/ 219919 h 1730415"/>
              <a:gd name="connsiteX2-31" fmla="*/ 0 w 12192000"/>
              <a:gd name="connsiteY2-32" fmla="*/ 0 h 1730415"/>
              <a:gd name="connsiteX3-33" fmla="*/ 0 w 12192000"/>
              <a:gd name="connsiteY3-34" fmla="*/ 1730415 h 1730415"/>
              <a:gd name="connsiteX4-35" fmla="*/ 6096000 w 12192000"/>
              <a:gd name="connsiteY4-36" fmla="*/ 1730415 h 1730415"/>
              <a:gd name="connsiteX5-37" fmla="*/ 12192000 w 12192000"/>
              <a:gd name="connsiteY5-38" fmla="*/ 1730415 h 1730415"/>
              <a:gd name="connsiteX6-39" fmla="*/ 12192000 w 12192000"/>
              <a:gd name="connsiteY6-40" fmla="*/ 0 h 1730415"/>
              <a:gd name="connsiteX0-41" fmla="*/ 12192000 w 12192000"/>
              <a:gd name="connsiteY0-42" fmla="*/ 0 h 1730415"/>
              <a:gd name="connsiteX1-43" fmla="*/ 6096000 w 12192000"/>
              <a:gd name="connsiteY1-44" fmla="*/ 428577 h 1730415"/>
              <a:gd name="connsiteX2-45" fmla="*/ 0 w 12192000"/>
              <a:gd name="connsiteY2-46" fmla="*/ 0 h 1730415"/>
              <a:gd name="connsiteX3-47" fmla="*/ 0 w 12192000"/>
              <a:gd name="connsiteY3-48" fmla="*/ 1730415 h 1730415"/>
              <a:gd name="connsiteX4-49" fmla="*/ 6096000 w 12192000"/>
              <a:gd name="connsiteY4-50" fmla="*/ 1730415 h 1730415"/>
              <a:gd name="connsiteX5-51" fmla="*/ 12192000 w 12192000"/>
              <a:gd name="connsiteY5-52" fmla="*/ 1730415 h 1730415"/>
              <a:gd name="connsiteX6-53" fmla="*/ 12192000 w 12192000"/>
              <a:gd name="connsiteY6-54" fmla="*/ 0 h 1730415"/>
              <a:gd name="connsiteX0-55" fmla="*/ 12192000 w 12192000"/>
              <a:gd name="connsiteY0-56" fmla="*/ 0 h 1730415"/>
              <a:gd name="connsiteX1-57" fmla="*/ 6096000 w 12192000"/>
              <a:gd name="connsiteY1-58" fmla="*/ 428577 h 1730415"/>
              <a:gd name="connsiteX2-59" fmla="*/ 0 w 12192000"/>
              <a:gd name="connsiteY2-60" fmla="*/ 0 h 1730415"/>
              <a:gd name="connsiteX3-61" fmla="*/ 0 w 12192000"/>
              <a:gd name="connsiteY3-62" fmla="*/ 1730415 h 1730415"/>
              <a:gd name="connsiteX4-63" fmla="*/ 6096000 w 12192000"/>
              <a:gd name="connsiteY4-64" fmla="*/ 1730415 h 1730415"/>
              <a:gd name="connsiteX5-65" fmla="*/ 12192000 w 12192000"/>
              <a:gd name="connsiteY5-66" fmla="*/ 1730415 h 1730415"/>
              <a:gd name="connsiteX6-67" fmla="*/ 12192000 w 12192000"/>
              <a:gd name="connsiteY6-68" fmla="*/ 0 h 1730415"/>
              <a:gd name="connsiteX0-69" fmla="*/ 12192000 w 12192000"/>
              <a:gd name="connsiteY0-70" fmla="*/ 0 h 1730415"/>
              <a:gd name="connsiteX1-71" fmla="*/ 6096000 w 12192000"/>
              <a:gd name="connsiteY1-72" fmla="*/ 428577 h 1730415"/>
              <a:gd name="connsiteX2-73" fmla="*/ 0 w 12192000"/>
              <a:gd name="connsiteY2-74" fmla="*/ 0 h 1730415"/>
              <a:gd name="connsiteX3-75" fmla="*/ 0 w 12192000"/>
              <a:gd name="connsiteY3-76" fmla="*/ 1730415 h 1730415"/>
              <a:gd name="connsiteX4-77" fmla="*/ 6096000 w 12192000"/>
              <a:gd name="connsiteY4-78" fmla="*/ 1730415 h 1730415"/>
              <a:gd name="connsiteX5-79" fmla="*/ 12192000 w 12192000"/>
              <a:gd name="connsiteY5-80" fmla="*/ 1730415 h 1730415"/>
              <a:gd name="connsiteX6-81" fmla="*/ 12192000 w 12192000"/>
              <a:gd name="connsiteY6-82" fmla="*/ 0 h 17304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/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-1" fmla="*/ 12192000 w 12192000"/>
              <a:gd name="connsiteY0-2" fmla="*/ 0 h 1730415"/>
              <a:gd name="connsiteX1-3" fmla="*/ 6096000 w 12192000"/>
              <a:gd name="connsiteY1-4" fmla="*/ 219919 h 1730415"/>
              <a:gd name="connsiteX2-5" fmla="*/ 0 w 12192000"/>
              <a:gd name="connsiteY2-6" fmla="*/ 0 h 1730415"/>
              <a:gd name="connsiteX3-7" fmla="*/ 0 w 12192000"/>
              <a:gd name="connsiteY3-8" fmla="*/ 1730415 h 1730415"/>
              <a:gd name="connsiteX4-9" fmla="*/ 6096000 w 12192000"/>
              <a:gd name="connsiteY4-10" fmla="*/ 1730415 h 1730415"/>
              <a:gd name="connsiteX5-11" fmla="*/ 12192000 w 12192000"/>
              <a:gd name="connsiteY5-12" fmla="*/ 1730415 h 1730415"/>
              <a:gd name="connsiteX6" fmla="*/ 12192000 w 12192000"/>
              <a:gd name="connsiteY6" fmla="*/ 0 h 1730415"/>
              <a:gd name="connsiteX0-13" fmla="*/ 12192000 w 12192000"/>
              <a:gd name="connsiteY0-14" fmla="*/ 0 h 1730415"/>
              <a:gd name="connsiteX1-15" fmla="*/ 6096000 w 12192000"/>
              <a:gd name="connsiteY1-16" fmla="*/ 219919 h 1730415"/>
              <a:gd name="connsiteX2-17" fmla="*/ 0 w 12192000"/>
              <a:gd name="connsiteY2-18" fmla="*/ 0 h 1730415"/>
              <a:gd name="connsiteX3-19" fmla="*/ 0 w 12192000"/>
              <a:gd name="connsiteY3-20" fmla="*/ 1730415 h 1730415"/>
              <a:gd name="connsiteX4-21" fmla="*/ 6096000 w 12192000"/>
              <a:gd name="connsiteY4-22" fmla="*/ 1730415 h 1730415"/>
              <a:gd name="connsiteX5-23" fmla="*/ 12192000 w 12192000"/>
              <a:gd name="connsiteY5-24" fmla="*/ 1730415 h 1730415"/>
              <a:gd name="connsiteX6-25" fmla="*/ 12192000 w 12192000"/>
              <a:gd name="connsiteY6-26" fmla="*/ 0 h 1730415"/>
              <a:gd name="connsiteX0-27" fmla="*/ 12192000 w 12192000"/>
              <a:gd name="connsiteY0-28" fmla="*/ 0 h 1730415"/>
              <a:gd name="connsiteX1-29" fmla="*/ 6096000 w 12192000"/>
              <a:gd name="connsiteY1-30" fmla="*/ 219919 h 1730415"/>
              <a:gd name="connsiteX2-31" fmla="*/ 0 w 12192000"/>
              <a:gd name="connsiteY2-32" fmla="*/ 0 h 1730415"/>
              <a:gd name="connsiteX3-33" fmla="*/ 0 w 12192000"/>
              <a:gd name="connsiteY3-34" fmla="*/ 1730415 h 1730415"/>
              <a:gd name="connsiteX4-35" fmla="*/ 6096000 w 12192000"/>
              <a:gd name="connsiteY4-36" fmla="*/ 1730415 h 1730415"/>
              <a:gd name="connsiteX5-37" fmla="*/ 12192000 w 12192000"/>
              <a:gd name="connsiteY5-38" fmla="*/ 1730415 h 1730415"/>
              <a:gd name="connsiteX6-39" fmla="*/ 12192000 w 12192000"/>
              <a:gd name="connsiteY6-40" fmla="*/ 0 h 17304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/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80248" y="5275750"/>
            <a:ext cx="217233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汇报人：吴一楠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4699" y="5275750"/>
            <a:ext cx="184340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2023..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  <a:endParaRPr lang="zh-CN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3745" y="1147445"/>
            <a:ext cx="5943600" cy="4562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0760" y="2680335"/>
            <a:ext cx="747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circle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 descr="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1363345"/>
            <a:ext cx="3460115" cy="23056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4590" y="3851910"/>
            <a:ext cx="152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单峰</a:t>
            </a:r>
            <a:endParaRPr lang="zh-CN" altLang="en-US"/>
          </a:p>
        </p:txBody>
      </p:sp>
      <p:pic>
        <p:nvPicPr>
          <p:cNvPr id="5" name="图片 4" descr="F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5" y="1363345"/>
            <a:ext cx="3460115" cy="2305685"/>
          </a:xfrm>
          <a:prstGeom prst="rect">
            <a:avLst/>
          </a:prstGeom>
        </p:spPr>
      </p:pic>
      <p:pic>
        <p:nvPicPr>
          <p:cNvPr id="7" name="图片 6" descr="F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363345"/>
            <a:ext cx="3459480" cy="23056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83150" y="3851910"/>
            <a:ext cx="152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简单多峰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677275" y="3851910"/>
            <a:ext cx="152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简单多峰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 descr="F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595" y="919480"/>
            <a:ext cx="4763770" cy="3174365"/>
          </a:xfrm>
          <a:prstGeom prst="rect">
            <a:avLst/>
          </a:prstGeom>
        </p:spPr>
      </p:pic>
      <p:pic>
        <p:nvPicPr>
          <p:cNvPr id="4" name="图片 3" descr="F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870" y="918845"/>
            <a:ext cx="4765040" cy="3175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02225" y="4777740"/>
            <a:ext cx="152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混合函数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4" name="图片 3" descr="F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1755" y="1245870"/>
            <a:ext cx="4791710" cy="3192780"/>
          </a:xfrm>
          <a:prstGeom prst="rect">
            <a:avLst/>
          </a:prstGeom>
        </p:spPr>
      </p:pic>
      <p:pic>
        <p:nvPicPr>
          <p:cNvPr id="5" name="图片 4" descr="F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1245870"/>
            <a:ext cx="4650740" cy="3098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02225" y="4777740"/>
            <a:ext cx="152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组合函数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80248" y="5275750"/>
            <a:ext cx="217233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汇报人：吴一楠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4699" y="5275750"/>
            <a:ext cx="184340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2023..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1280" y="3003848"/>
            <a:ext cx="587533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感谢聆听！</a:t>
            </a:r>
            <a:endParaRPr lang="zh-CN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1314450"/>
            <a:ext cx="8953500" cy="3648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67735" y="5386070"/>
            <a:ext cx="5020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广义二次插值优化方法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5" name="文本框 4"/>
          <p:cNvSpPr txBox="1"/>
          <p:nvPr/>
        </p:nvSpPr>
        <p:spPr>
          <a:xfrm>
            <a:off x="1530350" y="2293620"/>
            <a:ext cx="402971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提出了一种任意三点求最小值的方法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基于</a:t>
            </a:r>
            <a:r>
              <a:rPr lang="en-US" altLang="zh-CN"/>
              <a:t>GQI</a:t>
            </a:r>
            <a:r>
              <a:rPr lang="zh-CN" altLang="en-US"/>
              <a:t>方法的两种搜索策略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30350" y="149923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主要创新：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1792605"/>
            <a:ext cx="2981325" cy="323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3525" y="5572760"/>
            <a:ext cx="5368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L(x)</a:t>
            </a:r>
            <a:r>
              <a:rPr lang="zh-CN" altLang="en-US"/>
              <a:t>来近似三个点的二次函数，然后求最小值点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388235"/>
            <a:ext cx="3067050" cy="1400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80" y="955040"/>
            <a:ext cx="3639820" cy="2971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5" y="4006850"/>
            <a:ext cx="5133975" cy="1476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690" y="4608195"/>
            <a:ext cx="123825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3" name="文本框 2"/>
          <p:cNvSpPr txBox="1"/>
          <p:nvPr/>
        </p:nvSpPr>
        <p:spPr>
          <a:xfrm>
            <a:off x="1312545" y="148971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随机选择三个点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290" y="1167130"/>
            <a:ext cx="7214870" cy="4714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6890" y="272732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红色：最小值可能出现点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6890" y="399796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绿色：最大值可能出现点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7175" y="1046480"/>
            <a:ext cx="6362700" cy="4705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26210" y="3215005"/>
            <a:ext cx="15900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点</a:t>
            </a:r>
            <a:r>
              <a:rPr lang="en-US" altLang="zh-CN"/>
              <a:t>Pk</a:t>
            </a:r>
            <a:r>
              <a:rPr lang="zh-CN" altLang="en-US"/>
              <a:t>进行映射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1305" y="2909570"/>
            <a:ext cx="8201025" cy="1152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51305" y="20656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探索阶段：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760" y="3085465"/>
            <a:ext cx="8477250" cy="1876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42135" y="21037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开发阶段：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3" name="文本框 2"/>
          <p:cNvSpPr txBox="1"/>
          <p:nvPr/>
        </p:nvSpPr>
        <p:spPr>
          <a:xfrm>
            <a:off x="1332230" y="1791970"/>
            <a:ext cx="276542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三个策略：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初始化：使用</a:t>
            </a:r>
            <a:r>
              <a:rPr lang="en-US" altLang="zh-CN"/>
              <a:t>circle</a:t>
            </a:r>
            <a:r>
              <a:rPr lang="zh-CN" altLang="en-US"/>
              <a:t>映射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使用双种群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跳出策略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WPS 演示</Application>
  <PresentationFormat>宽屏</PresentationFormat>
  <Paragraphs>78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Wingdings 3</vt:lpstr>
      <vt:lpstr>Symbol</vt:lpstr>
      <vt:lpstr>微软雅黑</vt:lpstr>
      <vt:lpstr>微软雅黑 Light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吴一楠</cp:lastModifiedBy>
  <cp:revision>71</cp:revision>
  <dcterms:created xsi:type="dcterms:W3CDTF">2020-04-11T01:02:00Z</dcterms:created>
  <dcterms:modified xsi:type="dcterms:W3CDTF">2024-03-23T04:58:17Z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166EEA03B2D94EA5A1AAA6AAE928EE90_12</vt:lpwstr>
  </property>
  <property fmtid="{D5CDD505-2E9C-101B-9397-08002B2CF9AE}" pid="3" name="KSOProductBuildVer">
    <vt:lpwstr>2052-11.8.2.8411</vt:lpwstr>
  </property>
</Properties>
</file>